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4" r:id="rId8"/>
    <p:sldId id="265" r:id="rId9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96459C-840A-4050-ABBB-88A9B27FB6CA}" type="doc">
      <dgm:prSet loTypeId="urn:microsoft.com/office/officeart/2009/3/layout/CircleRelationship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94E83FB-339D-434E-87FA-801B06A507D8}">
      <dgm:prSet phldrT="[Текст]"/>
      <dgm:spPr/>
      <dgm:t>
        <a:bodyPr/>
        <a:lstStyle/>
        <a:p>
          <a:r>
            <a:rPr lang="ru-RU" dirty="0"/>
            <a:t>риски</a:t>
          </a:r>
        </a:p>
      </dgm:t>
    </dgm:pt>
    <dgm:pt modelId="{0A89FC93-8912-4158-A3BB-225263C4ABF5}" type="parTrans" cxnId="{9FD45D12-95E5-4CEB-8429-98442EB8790B}">
      <dgm:prSet/>
      <dgm:spPr/>
      <dgm:t>
        <a:bodyPr/>
        <a:lstStyle/>
        <a:p>
          <a:endParaRPr lang="ru-RU"/>
        </a:p>
      </dgm:t>
    </dgm:pt>
    <dgm:pt modelId="{4FAADF8A-C007-4419-B905-9AC19D69FE23}" type="sibTrans" cxnId="{9FD45D12-95E5-4CEB-8429-98442EB8790B}">
      <dgm:prSet/>
      <dgm:spPr/>
      <dgm:t>
        <a:bodyPr/>
        <a:lstStyle/>
        <a:p>
          <a:endParaRPr lang="ru-RU"/>
        </a:p>
      </dgm:t>
    </dgm:pt>
    <dgm:pt modelId="{1E4B1859-8BBC-430D-B90B-1E78689DDF36}">
      <dgm:prSet phldrT="[Текст]" custT="1"/>
      <dgm:spPr/>
      <dgm:t>
        <a:bodyPr/>
        <a:lstStyle/>
        <a:p>
          <a:r>
            <a:rPr lang="ru-RU" sz="3600" dirty="0"/>
            <a:t>мошенничество</a:t>
          </a:r>
        </a:p>
      </dgm:t>
    </dgm:pt>
    <dgm:pt modelId="{1FDBB344-B160-4B70-B786-972CCD2ABEAF}" type="parTrans" cxnId="{DB683FF0-1B18-4D79-9E0E-BEF6B49F6D9E}">
      <dgm:prSet/>
      <dgm:spPr/>
      <dgm:t>
        <a:bodyPr/>
        <a:lstStyle/>
        <a:p>
          <a:endParaRPr lang="ru-RU"/>
        </a:p>
      </dgm:t>
    </dgm:pt>
    <dgm:pt modelId="{B3A48E8C-EB25-4B82-8141-4F7C67EBC85F}" type="sibTrans" cxnId="{DB683FF0-1B18-4D79-9E0E-BEF6B49F6D9E}">
      <dgm:prSet/>
      <dgm:spPr/>
      <dgm:t>
        <a:bodyPr/>
        <a:lstStyle/>
        <a:p>
          <a:endParaRPr lang="ru-RU"/>
        </a:p>
      </dgm:t>
    </dgm:pt>
    <dgm:pt modelId="{9D6D9B8C-49D9-4985-8136-B9720A8B2871}">
      <dgm:prSet phldrT="[Текст]" custT="1"/>
      <dgm:spPr/>
      <dgm:t>
        <a:bodyPr/>
        <a:lstStyle/>
        <a:p>
          <a:r>
            <a:rPr lang="ru-RU" sz="3600" dirty="0"/>
            <a:t>хамство</a:t>
          </a:r>
        </a:p>
      </dgm:t>
    </dgm:pt>
    <dgm:pt modelId="{EBA07BB0-9336-4E6B-B1BA-AAEC1898C9C8}" type="parTrans" cxnId="{E692F7C3-BFF3-47F4-A6B8-E368BFC3A33A}">
      <dgm:prSet/>
      <dgm:spPr/>
      <dgm:t>
        <a:bodyPr/>
        <a:lstStyle/>
        <a:p>
          <a:endParaRPr lang="ru-RU"/>
        </a:p>
      </dgm:t>
    </dgm:pt>
    <dgm:pt modelId="{4E4536A6-B471-4D48-8783-1F332CEA384C}" type="sibTrans" cxnId="{E692F7C3-BFF3-47F4-A6B8-E368BFC3A33A}">
      <dgm:prSet/>
      <dgm:spPr/>
      <dgm:t>
        <a:bodyPr/>
        <a:lstStyle/>
        <a:p>
          <a:endParaRPr lang="ru-RU"/>
        </a:p>
      </dgm:t>
    </dgm:pt>
    <dgm:pt modelId="{5CAA7CB6-7E5A-4872-8608-201B7034E071}">
      <dgm:prSet phldrT="[Текст]" custT="1"/>
      <dgm:spPr/>
      <dgm:t>
        <a:bodyPr/>
        <a:lstStyle/>
        <a:p>
          <a:r>
            <a:rPr lang="ru-RU" sz="3200" dirty="0"/>
            <a:t>цифровая репутация</a:t>
          </a:r>
        </a:p>
      </dgm:t>
    </dgm:pt>
    <dgm:pt modelId="{F2A33AE6-C531-485A-BEF4-F97B866EA9BF}" type="parTrans" cxnId="{07B0B4BD-480C-4E84-A523-00712982DEBF}">
      <dgm:prSet/>
      <dgm:spPr/>
      <dgm:t>
        <a:bodyPr/>
        <a:lstStyle/>
        <a:p>
          <a:endParaRPr lang="ru-RU"/>
        </a:p>
      </dgm:t>
    </dgm:pt>
    <dgm:pt modelId="{B6EC3658-72C1-4B0F-A7D9-6B9AD7ECED48}" type="sibTrans" cxnId="{07B0B4BD-480C-4E84-A523-00712982DEBF}">
      <dgm:prSet/>
      <dgm:spPr/>
      <dgm:t>
        <a:bodyPr/>
        <a:lstStyle/>
        <a:p>
          <a:endParaRPr lang="ru-RU"/>
        </a:p>
      </dgm:t>
    </dgm:pt>
    <dgm:pt modelId="{12695CCA-D9B6-4D78-BDFC-6519B1219473}">
      <dgm:prSet phldrT="[Текст]" custT="1"/>
      <dgm:spPr/>
      <dgm:t>
        <a:bodyPr/>
        <a:lstStyle/>
        <a:p>
          <a:r>
            <a:rPr lang="ru-RU" sz="3600" dirty="0"/>
            <a:t>зависимость</a:t>
          </a:r>
        </a:p>
      </dgm:t>
    </dgm:pt>
    <dgm:pt modelId="{B36BF7FA-FBA5-4E4B-B8D6-04F8859F80A0}" type="parTrans" cxnId="{429F88FC-4A6E-416E-A34E-E2606C458CB6}">
      <dgm:prSet/>
      <dgm:spPr/>
      <dgm:t>
        <a:bodyPr/>
        <a:lstStyle/>
        <a:p>
          <a:endParaRPr lang="ru-RU"/>
        </a:p>
      </dgm:t>
    </dgm:pt>
    <dgm:pt modelId="{152BEFBC-5390-42FA-9FF0-50B14103505B}" type="sibTrans" cxnId="{429F88FC-4A6E-416E-A34E-E2606C458CB6}">
      <dgm:prSet/>
      <dgm:spPr/>
      <dgm:t>
        <a:bodyPr/>
        <a:lstStyle/>
        <a:p>
          <a:endParaRPr lang="ru-RU"/>
        </a:p>
      </dgm:t>
    </dgm:pt>
    <dgm:pt modelId="{74777025-CEE8-468C-AD48-2524EDC477F7}">
      <dgm:prSet phldrT="[Текст]" custT="1"/>
      <dgm:spPr/>
      <dgm:t>
        <a:bodyPr/>
        <a:lstStyle/>
        <a:p>
          <a:r>
            <a:rPr lang="ru-RU" sz="3600" dirty="0"/>
            <a:t>вирусы</a:t>
          </a:r>
        </a:p>
      </dgm:t>
    </dgm:pt>
    <dgm:pt modelId="{1F72F92C-A17F-4A7E-9367-7D526461174B}" type="parTrans" cxnId="{56BC7D36-AAE7-4F25-AABD-A60EA92B02BA}">
      <dgm:prSet/>
      <dgm:spPr/>
      <dgm:t>
        <a:bodyPr/>
        <a:lstStyle/>
        <a:p>
          <a:endParaRPr lang="ru-RU"/>
        </a:p>
      </dgm:t>
    </dgm:pt>
    <dgm:pt modelId="{07872556-3798-40BA-A0F7-ECB320A063A0}" type="sibTrans" cxnId="{56BC7D36-AAE7-4F25-AABD-A60EA92B02BA}">
      <dgm:prSet/>
      <dgm:spPr/>
      <dgm:t>
        <a:bodyPr/>
        <a:lstStyle/>
        <a:p>
          <a:endParaRPr lang="ru-RU"/>
        </a:p>
      </dgm:t>
    </dgm:pt>
    <dgm:pt modelId="{AC817536-D4BF-4015-8D5D-D45A2E16D1CE}" type="pres">
      <dgm:prSet presAssocID="{A496459C-840A-4050-ABBB-88A9B27FB6CA}" presName="Name0" presStyleCnt="0">
        <dgm:presLayoutVars>
          <dgm:chMax val="1"/>
          <dgm:chPref val="1"/>
        </dgm:presLayoutVars>
      </dgm:prSet>
      <dgm:spPr/>
    </dgm:pt>
    <dgm:pt modelId="{16990B97-0085-48CA-BB05-BD6EB9DEE2BF}" type="pres">
      <dgm:prSet presAssocID="{494E83FB-339D-434E-87FA-801B06A507D8}" presName="Parent" presStyleLbl="node0" presStyleIdx="0" presStyleCnt="1">
        <dgm:presLayoutVars>
          <dgm:chMax val="5"/>
          <dgm:chPref val="5"/>
        </dgm:presLayoutVars>
      </dgm:prSet>
      <dgm:spPr/>
    </dgm:pt>
    <dgm:pt modelId="{D5F1D1AE-D4C4-4472-BF6A-D0B1DD89EE6D}" type="pres">
      <dgm:prSet presAssocID="{494E83FB-339D-434E-87FA-801B06A507D8}" presName="Accent2" presStyleLbl="node1" presStyleIdx="0" presStyleCnt="19"/>
      <dgm:spPr/>
    </dgm:pt>
    <dgm:pt modelId="{A3B080E2-ACA8-4106-AAD6-6D34F732E758}" type="pres">
      <dgm:prSet presAssocID="{494E83FB-339D-434E-87FA-801B06A507D8}" presName="Accent3" presStyleLbl="node1" presStyleIdx="1" presStyleCnt="19" custScaleX="798942" custScaleY="204833"/>
      <dgm:spPr/>
    </dgm:pt>
    <dgm:pt modelId="{8FD39AC7-D4C3-4B6F-963B-6EF7068BFE6D}" type="pres">
      <dgm:prSet presAssocID="{494E83FB-339D-434E-87FA-801B06A507D8}" presName="Accent4" presStyleLbl="node1" presStyleIdx="2" presStyleCnt="19"/>
      <dgm:spPr/>
    </dgm:pt>
    <dgm:pt modelId="{4FF6DCD0-A424-48E6-9BAE-C1938E13CB65}" type="pres">
      <dgm:prSet presAssocID="{494E83FB-339D-434E-87FA-801B06A507D8}" presName="Accent5" presStyleLbl="node1" presStyleIdx="3" presStyleCnt="19" custScaleX="399278" custScaleY="96028" custLinFactX="-181754" custLinFactY="-100000" custLinFactNeighborX="-200000" custLinFactNeighborY="-141802"/>
      <dgm:spPr/>
    </dgm:pt>
    <dgm:pt modelId="{6960E8BE-0F70-418F-8902-9E438E62B41F}" type="pres">
      <dgm:prSet presAssocID="{494E83FB-339D-434E-87FA-801B06A507D8}" presName="Accent6" presStyleLbl="node1" presStyleIdx="4" presStyleCnt="19"/>
      <dgm:spPr/>
    </dgm:pt>
    <dgm:pt modelId="{D0023378-06C4-4889-8AA8-F054841F47F1}" type="pres">
      <dgm:prSet presAssocID="{1E4B1859-8BBC-430D-B90B-1E78689DDF36}" presName="Child1" presStyleLbl="node1" presStyleIdx="5" presStyleCnt="19" custScaleX="379206" custScaleY="53690" custLinFactNeighborX="-16821" custLinFactNeighborY="-16819">
        <dgm:presLayoutVars>
          <dgm:chMax val="0"/>
          <dgm:chPref val="0"/>
        </dgm:presLayoutVars>
      </dgm:prSet>
      <dgm:spPr/>
    </dgm:pt>
    <dgm:pt modelId="{F12467A0-D15F-471F-9919-0A1B0D511340}" type="pres">
      <dgm:prSet presAssocID="{1E4B1859-8BBC-430D-B90B-1E78689DDF36}" presName="Accent7" presStyleCnt="0"/>
      <dgm:spPr/>
    </dgm:pt>
    <dgm:pt modelId="{5DB39B5A-6497-4454-90EE-65FE3179430F}" type="pres">
      <dgm:prSet presAssocID="{1E4B1859-8BBC-430D-B90B-1E78689DDF36}" presName="AccentHold1" presStyleLbl="node1" presStyleIdx="6" presStyleCnt="19"/>
      <dgm:spPr/>
    </dgm:pt>
    <dgm:pt modelId="{6A68DE9D-6F9E-4DEC-8107-182972EC7BF4}" type="pres">
      <dgm:prSet presAssocID="{1E4B1859-8BBC-430D-B90B-1E78689DDF36}" presName="Accent8" presStyleCnt="0"/>
      <dgm:spPr/>
    </dgm:pt>
    <dgm:pt modelId="{004A3775-D23B-4629-A4EC-6B6A91E95917}" type="pres">
      <dgm:prSet presAssocID="{1E4B1859-8BBC-430D-B90B-1E78689DDF36}" presName="AccentHold2" presStyleLbl="node1" presStyleIdx="7" presStyleCnt="19" custScaleX="384248"/>
      <dgm:spPr/>
    </dgm:pt>
    <dgm:pt modelId="{062E652B-2896-4550-B310-A8C1DF2D2A45}" type="pres">
      <dgm:prSet presAssocID="{9D6D9B8C-49D9-4985-8136-B9720A8B2871}" presName="Child2" presStyleLbl="node1" presStyleIdx="8" presStyleCnt="19" custScaleX="308737" custScaleY="60541">
        <dgm:presLayoutVars>
          <dgm:chMax val="0"/>
          <dgm:chPref val="0"/>
        </dgm:presLayoutVars>
      </dgm:prSet>
      <dgm:spPr/>
    </dgm:pt>
    <dgm:pt modelId="{6EF7AC4A-B93E-47C3-BE66-3A6DD43BA8F6}" type="pres">
      <dgm:prSet presAssocID="{9D6D9B8C-49D9-4985-8136-B9720A8B2871}" presName="Accent9" presStyleCnt="0"/>
      <dgm:spPr/>
    </dgm:pt>
    <dgm:pt modelId="{CC59644F-2868-4ACD-9452-5929C9BD87BC}" type="pres">
      <dgm:prSet presAssocID="{9D6D9B8C-49D9-4985-8136-B9720A8B2871}" presName="AccentHold1" presStyleLbl="node1" presStyleIdx="9" presStyleCnt="19"/>
      <dgm:spPr/>
    </dgm:pt>
    <dgm:pt modelId="{FBB779F3-A7B9-424C-89B0-59B4B276EA55}" type="pres">
      <dgm:prSet presAssocID="{9D6D9B8C-49D9-4985-8136-B9720A8B2871}" presName="Accent10" presStyleCnt="0"/>
      <dgm:spPr/>
    </dgm:pt>
    <dgm:pt modelId="{D1A99712-2565-4001-83AF-98E6E5AC78E5}" type="pres">
      <dgm:prSet presAssocID="{9D6D9B8C-49D9-4985-8136-B9720A8B2871}" presName="AccentHold2" presStyleLbl="node1" presStyleIdx="10" presStyleCnt="19"/>
      <dgm:spPr/>
    </dgm:pt>
    <dgm:pt modelId="{EC69EBB6-C3CB-484A-84C6-902976B4DD3D}" type="pres">
      <dgm:prSet presAssocID="{9D6D9B8C-49D9-4985-8136-B9720A8B2871}" presName="Accent11" presStyleCnt="0"/>
      <dgm:spPr/>
    </dgm:pt>
    <dgm:pt modelId="{79B56F06-E6E8-4546-A7EC-80CDCB4C9AC2}" type="pres">
      <dgm:prSet presAssocID="{9D6D9B8C-49D9-4985-8136-B9720A8B2871}" presName="AccentHold3" presStyleLbl="node1" presStyleIdx="11" presStyleCnt="19"/>
      <dgm:spPr/>
    </dgm:pt>
    <dgm:pt modelId="{6064D5D4-23D3-45A0-BCCC-FBFE5BC8C2FA}" type="pres">
      <dgm:prSet presAssocID="{5CAA7CB6-7E5A-4872-8608-201B7034E071}" presName="Child3" presStyleLbl="node1" presStyleIdx="12" presStyleCnt="19" custScaleX="425082" custScaleY="73071" custLinFactNeighborX="19717" custLinFactNeighborY="-1585">
        <dgm:presLayoutVars>
          <dgm:chMax val="0"/>
          <dgm:chPref val="0"/>
        </dgm:presLayoutVars>
      </dgm:prSet>
      <dgm:spPr/>
    </dgm:pt>
    <dgm:pt modelId="{D3975CA1-6E16-4294-A68E-3402AF88CEF2}" type="pres">
      <dgm:prSet presAssocID="{5CAA7CB6-7E5A-4872-8608-201B7034E071}" presName="Accent12" presStyleCnt="0"/>
      <dgm:spPr/>
    </dgm:pt>
    <dgm:pt modelId="{3237502C-8334-4925-B927-865897BA8668}" type="pres">
      <dgm:prSet presAssocID="{5CAA7CB6-7E5A-4872-8608-201B7034E071}" presName="AccentHold1" presStyleLbl="node1" presStyleIdx="13" presStyleCnt="19"/>
      <dgm:spPr/>
    </dgm:pt>
    <dgm:pt modelId="{FD4DCB5E-3A23-4023-8671-156D8240AFCE}" type="pres">
      <dgm:prSet presAssocID="{12695CCA-D9B6-4D78-BDFC-6519B1219473}" presName="Child4" presStyleLbl="node1" presStyleIdx="14" presStyleCnt="19" custScaleX="341021" custScaleY="54202">
        <dgm:presLayoutVars>
          <dgm:chMax val="0"/>
          <dgm:chPref val="0"/>
        </dgm:presLayoutVars>
      </dgm:prSet>
      <dgm:spPr/>
    </dgm:pt>
    <dgm:pt modelId="{4A85754A-9108-4521-B47A-CB2C5DB4C716}" type="pres">
      <dgm:prSet presAssocID="{12695CCA-D9B6-4D78-BDFC-6519B1219473}" presName="Accent13" presStyleCnt="0"/>
      <dgm:spPr/>
    </dgm:pt>
    <dgm:pt modelId="{C41B8341-EB70-4E22-8991-669A5849093C}" type="pres">
      <dgm:prSet presAssocID="{12695CCA-D9B6-4D78-BDFC-6519B1219473}" presName="AccentHold1" presStyleLbl="node1" presStyleIdx="15" presStyleCnt="19"/>
      <dgm:spPr/>
    </dgm:pt>
    <dgm:pt modelId="{4276CA57-FC1D-4F54-B9D8-4363F0815BF0}" type="pres">
      <dgm:prSet presAssocID="{74777025-CEE8-468C-AD48-2524EDC477F7}" presName="Child5" presStyleLbl="node1" presStyleIdx="16" presStyleCnt="19" custScaleX="233248" custScaleY="46484">
        <dgm:presLayoutVars>
          <dgm:chMax val="0"/>
          <dgm:chPref val="0"/>
        </dgm:presLayoutVars>
      </dgm:prSet>
      <dgm:spPr/>
    </dgm:pt>
    <dgm:pt modelId="{27296084-A14F-4917-9D53-50FE7D09A0CA}" type="pres">
      <dgm:prSet presAssocID="{74777025-CEE8-468C-AD48-2524EDC477F7}" presName="Accent15" presStyleCnt="0"/>
      <dgm:spPr/>
    </dgm:pt>
    <dgm:pt modelId="{301BF60F-D394-453E-BFB7-41B451CC3E75}" type="pres">
      <dgm:prSet presAssocID="{74777025-CEE8-468C-AD48-2524EDC477F7}" presName="AccentHold2" presStyleLbl="node1" presStyleIdx="17" presStyleCnt="19"/>
      <dgm:spPr/>
    </dgm:pt>
    <dgm:pt modelId="{05E643C2-4A85-456A-8E4D-9CAB13A53FA3}" type="pres">
      <dgm:prSet presAssocID="{74777025-CEE8-468C-AD48-2524EDC477F7}" presName="Accent16" presStyleCnt="0"/>
      <dgm:spPr/>
    </dgm:pt>
    <dgm:pt modelId="{E53C1660-2591-4D0C-A92F-D4559E5D3438}" type="pres">
      <dgm:prSet presAssocID="{74777025-CEE8-468C-AD48-2524EDC477F7}" presName="AccentHold3" presStyleLbl="node1" presStyleIdx="18" presStyleCnt="19"/>
      <dgm:spPr/>
    </dgm:pt>
  </dgm:ptLst>
  <dgm:cxnLst>
    <dgm:cxn modelId="{91912B0C-0585-4509-8013-2BD14F274290}" type="presOf" srcId="{494E83FB-339D-434E-87FA-801B06A507D8}" destId="{16990B97-0085-48CA-BB05-BD6EB9DEE2BF}" srcOrd="0" destOrd="0" presId="urn:microsoft.com/office/officeart/2009/3/layout/CircleRelationship"/>
    <dgm:cxn modelId="{9FD45D12-95E5-4CEB-8429-98442EB8790B}" srcId="{A496459C-840A-4050-ABBB-88A9B27FB6CA}" destId="{494E83FB-339D-434E-87FA-801B06A507D8}" srcOrd="0" destOrd="0" parTransId="{0A89FC93-8912-4158-A3BB-225263C4ABF5}" sibTransId="{4FAADF8A-C007-4419-B905-9AC19D69FE23}"/>
    <dgm:cxn modelId="{B1117B20-B473-4981-9BAD-57C3C6AC6558}" type="presOf" srcId="{A496459C-840A-4050-ABBB-88A9B27FB6CA}" destId="{AC817536-D4BF-4015-8D5D-D45A2E16D1CE}" srcOrd="0" destOrd="0" presId="urn:microsoft.com/office/officeart/2009/3/layout/CircleRelationship"/>
    <dgm:cxn modelId="{56BC7D36-AAE7-4F25-AABD-A60EA92B02BA}" srcId="{494E83FB-339D-434E-87FA-801B06A507D8}" destId="{74777025-CEE8-468C-AD48-2524EDC477F7}" srcOrd="4" destOrd="0" parTransId="{1F72F92C-A17F-4A7E-9367-7D526461174B}" sibTransId="{07872556-3798-40BA-A0F7-ECB320A063A0}"/>
    <dgm:cxn modelId="{64978539-91FD-4AAF-9CD9-A712241875B6}" type="presOf" srcId="{12695CCA-D9B6-4D78-BDFC-6519B1219473}" destId="{FD4DCB5E-3A23-4023-8671-156D8240AFCE}" srcOrd="0" destOrd="0" presId="urn:microsoft.com/office/officeart/2009/3/layout/CircleRelationship"/>
    <dgm:cxn modelId="{C9DB787C-7814-4DD4-BB51-AC6804008634}" type="presOf" srcId="{9D6D9B8C-49D9-4985-8136-B9720A8B2871}" destId="{062E652B-2896-4550-B310-A8C1DF2D2A45}" srcOrd="0" destOrd="0" presId="urn:microsoft.com/office/officeart/2009/3/layout/CircleRelationship"/>
    <dgm:cxn modelId="{339D9C86-7521-4651-9FDB-F81FA0C6E7C3}" type="presOf" srcId="{74777025-CEE8-468C-AD48-2524EDC477F7}" destId="{4276CA57-FC1D-4F54-B9D8-4363F0815BF0}" srcOrd="0" destOrd="0" presId="urn:microsoft.com/office/officeart/2009/3/layout/CircleRelationship"/>
    <dgm:cxn modelId="{8E4EE98E-68AA-4A85-9CA4-568A41F42F14}" type="presOf" srcId="{1E4B1859-8BBC-430D-B90B-1E78689DDF36}" destId="{D0023378-06C4-4889-8AA8-F054841F47F1}" srcOrd="0" destOrd="0" presId="urn:microsoft.com/office/officeart/2009/3/layout/CircleRelationship"/>
    <dgm:cxn modelId="{41F6FE91-461D-4D52-B02D-B45C9CBD5A8A}" type="presOf" srcId="{5CAA7CB6-7E5A-4872-8608-201B7034E071}" destId="{6064D5D4-23D3-45A0-BCCC-FBFE5BC8C2FA}" srcOrd="0" destOrd="0" presId="urn:microsoft.com/office/officeart/2009/3/layout/CircleRelationship"/>
    <dgm:cxn modelId="{07B0B4BD-480C-4E84-A523-00712982DEBF}" srcId="{494E83FB-339D-434E-87FA-801B06A507D8}" destId="{5CAA7CB6-7E5A-4872-8608-201B7034E071}" srcOrd="2" destOrd="0" parTransId="{F2A33AE6-C531-485A-BEF4-F97B866EA9BF}" sibTransId="{B6EC3658-72C1-4B0F-A7D9-6B9AD7ECED48}"/>
    <dgm:cxn modelId="{E692F7C3-BFF3-47F4-A6B8-E368BFC3A33A}" srcId="{494E83FB-339D-434E-87FA-801B06A507D8}" destId="{9D6D9B8C-49D9-4985-8136-B9720A8B2871}" srcOrd="1" destOrd="0" parTransId="{EBA07BB0-9336-4E6B-B1BA-AAEC1898C9C8}" sibTransId="{4E4536A6-B471-4D48-8783-1F332CEA384C}"/>
    <dgm:cxn modelId="{DB683FF0-1B18-4D79-9E0E-BEF6B49F6D9E}" srcId="{494E83FB-339D-434E-87FA-801B06A507D8}" destId="{1E4B1859-8BBC-430D-B90B-1E78689DDF36}" srcOrd="0" destOrd="0" parTransId="{1FDBB344-B160-4B70-B786-972CCD2ABEAF}" sibTransId="{B3A48E8C-EB25-4B82-8141-4F7C67EBC85F}"/>
    <dgm:cxn modelId="{429F88FC-4A6E-416E-A34E-E2606C458CB6}" srcId="{494E83FB-339D-434E-87FA-801B06A507D8}" destId="{12695CCA-D9B6-4D78-BDFC-6519B1219473}" srcOrd="3" destOrd="0" parTransId="{B36BF7FA-FBA5-4E4B-B8D6-04F8859F80A0}" sibTransId="{152BEFBC-5390-42FA-9FF0-50B14103505B}"/>
    <dgm:cxn modelId="{2198C343-6861-400D-B5F4-9C063CAAFF0A}" type="presParOf" srcId="{AC817536-D4BF-4015-8D5D-D45A2E16D1CE}" destId="{16990B97-0085-48CA-BB05-BD6EB9DEE2BF}" srcOrd="0" destOrd="0" presId="urn:microsoft.com/office/officeart/2009/3/layout/CircleRelationship"/>
    <dgm:cxn modelId="{C3953D81-3547-4132-9D2C-1AE60C68219A}" type="presParOf" srcId="{AC817536-D4BF-4015-8D5D-D45A2E16D1CE}" destId="{D5F1D1AE-D4C4-4472-BF6A-D0B1DD89EE6D}" srcOrd="1" destOrd="0" presId="urn:microsoft.com/office/officeart/2009/3/layout/CircleRelationship"/>
    <dgm:cxn modelId="{77256728-EB87-427A-AA2C-0274AB8E4944}" type="presParOf" srcId="{AC817536-D4BF-4015-8D5D-D45A2E16D1CE}" destId="{A3B080E2-ACA8-4106-AAD6-6D34F732E758}" srcOrd="2" destOrd="0" presId="urn:microsoft.com/office/officeart/2009/3/layout/CircleRelationship"/>
    <dgm:cxn modelId="{199C5F7F-D100-4E74-AF9E-63CD57F6282C}" type="presParOf" srcId="{AC817536-D4BF-4015-8D5D-D45A2E16D1CE}" destId="{8FD39AC7-D4C3-4B6F-963B-6EF7068BFE6D}" srcOrd="3" destOrd="0" presId="urn:microsoft.com/office/officeart/2009/3/layout/CircleRelationship"/>
    <dgm:cxn modelId="{0D45EFB3-952E-4AE1-B0BF-CAE78C96F3E4}" type="presParOf" srcId="{AC817536-D4BF-4015-8D5D-D45A2E16D1CE}" destId="{4FF6DCD0-A424-48E6-9BAE-C1938E13CB65}" srcOrd="4" destOrd="0" presId="urn:microsoft.com/office/officeart/2009/3/layout/CircleRelationship"/>
    <dgm:cxn modelId="{38B4642D-1F75-4AF7-B376-8A97B6076EF5}" type="presParOf" srcId="{AC817536-D4BF-4015-8D5D-D45A2E16D1CE}" destId="{6960E8BE-0F70-418F-8902-9E438E62B41F}" srcOrd="5" destOrd="0" presId="urn:microsoft.com/office/officeart/2009/3/layout/CircleRelationship"/>
    <dgm:cxn modelId="{C28D982E-D406-49BB-8BA0-AF6082B0F481}" type="presParOf" srcId="{AC817536-D4BF-4015-8D5D-D45A2E16D1CE}" destId="{D0023378-06C4-4889-8AA8-F054841F47F1}" srcOrd="6" destOrd="0" presId="urn:microsoft.com/office/officeart/2009/3/layout/CircleRelationship"/>
    <dgm:cxn modelId="{D5B3BADB-3F8D-43C4-BB8B-35257875C433}" type="presParOf" srcId="{AC817536-D4BF-4015-8D5D-D45A2E16D1CE}" destId="{F12467A0-D15F-471F-9919-0A1B0D511340}" srcOrd="7" destOrd="0" presId="urn:microsoft.com/office/officeart/2009/3/layout/CircleRelationship"/>
    <dgm:cxn modelId="{3EB22BFC-0682-494E-B329-20CEF678E895}" type="presParOf" srcId="{F12467A0-D15F-471F-9919-0A1B0D511340}" destId="{5DB39B5A-6497-4454-90EE-65FE3179430F}" srcOrd="0" destOrd="0" presId="urn:microsoft.com/office/officeart/2009/3/layout/CircleRelationship"/>
    <dgm:cxn modelId="{3D605624-9264-48C2-8BD5-D50C791F31EA}" type="presParOf" srcId="{AC817536-D4BF-4015-8D5D-D45A2E16D1CE}" destId="{6A68DE9D-6F9E-4DEC-8107-182972EC7BF4}" srcOrd="8" destOrd="0" presId="urn:microsoft.com/office/officeart/2009/3/layout/CircleRelationship"/>
    <dgm:cxn modelId="{09FE3859-489C-49F0-A5A1-20D691DD50FF}" type="presParOf" srcId="{6A68DE9D-6F9E-4DEC-8107-182972EC7BF4}" destId="{004A3775-D23B-4629-A4EC-6B6A91E95917}" srcOrd="0" destOrd="0" presId="urn:microsoft.com/office/officeart/2009/3/layout/CircleRelationship"/>
    <dgm:cxn modelId="{F4F3FEAE-E196-467E-B56B-99FC9EBA597A}" type="presParOf" srcId="{AC817536-D4BF-4015-8D5D-D45A2E16D1CE}" destId="{062E652B-2896-4550-B310-A8C1DF2D2A45}" srcOrd="9" destOrd="0" presId="urn:microsoft.com/office/officeart/2009/3/layout/CircleRelationship"/>
    <dgm:cxn modelId="{8DCFB52B-E802-49B6-8137-840177269186}" type="presParOf" srcId="{AC817536-D4BF-4015-8D5D-D45A2E16D1CE}" destId="{6EF7AC4A-B93E-47C3-BE66-3A6DD43BA8F6}" srcOrd="10" destOrd="0" presId="urn:microsoft.com/office/officeart/2009/3/layout/CircleRelationship"/>
    <dgm:cxn modelId="{36EEFB0C-622C-43E0-A5C9-24F1A0602650}" type="presParOf" srcId="{6EF7AC4A-B93E-47C3-BE66-3A6DD43BA8F6}" destId="{CC59644F-2868-4ACD-9452-5929C9BD87BC}" srcOrd="0" destOrd="0" presId="urn:microsoft.com/office/officeart/2009/3/layout/CircleRelationship"/>
    <dgm:cxn modelId="{EE78572E-6C9A-46BF-8AF7-6524F21DF9C1}" type="presParOf" srcId="{AC817536-D4BF-4015-8D5D-D45A2E16D1CE}" destId="{FBB779F3-A7B9-424C-89B0-59B4B276EA55}" srcOrd="11" destOrd="0" presId="urn:microsoft.com/office/officeart/2009/3/layout/CircleRelationship"/>
    <dgm:cxn modelId="{ABB40BFF-09B8-4B1B-B2C8-010E91009D19}" type="presParOf" srcId="{FBB779F3-A7B9-424C-89B0-59B4B276EA55}" destId="{D1A99712-2565-4001-83AF-98E6E5AC78E5}" srcOrd="0" destOrd="0" presId="urn:microsoft.com/office/officeart/2009/3/layout/CircleRelationship"/>
    <dgm:cxn modelId="{328FEC4F-E573-480F-84CB-CD0C60F0C692}" type="presParOf" srcId="{AC817536-D4BF-4015-8D5D-D45A2E16D1CE}" destId="{EC69EBB6-C3CB-484A-84C6-902976B4DD3D}" srcOrd="12" destOrd="0" presId="urn:microsoft.com/office/officeart/2009/3/layout/CircleRelationship"/>
    <dgm:cxn modelId="{790BB6DA-729F-4BE5-88AC-6A1A481B7762}" type="presParOf" srcId="{EC69EBB6-C3CB-484A-84C6-902976B4DD3D}" destId="{79B56F06-E6E8-4546-A7EC-80CDCB4C9AC2}" srcOrd="0" destOrd="0" presId="urn:microsoft.com/office/officeart/2009/3/layout/CircleRelationship"/>
    <dgm:cxn modelId="{67E975BD-005C-45C3-9D90-EA506F542FE4}" type="presParOf" srcId="{AC817536-D4BF-4015-8D5D-D45A2E16D1CE}" destId="{6064D5D4-23D3-45A0-BCCC-FBFE5BC8C2FA}" srcOrd="13" destOrd="0" presId="urn:microsoft.com/office/officeart/2009/3/layout/CircleRelationship"/>
    <dgm:cxn modelId="{C67A38E7-8FC6-491B-8835-08CAFB661739}" type="presParOf" srcId="{AC817536-D4BF-4015-8D5D-D45A2E16D1CE}" destId="{D3975CA1-6E16-4294-A68E-3402AF88CEF2}" srcOrd="14" destOrd="0" presId="urn:microsoft.com/office/officeart/2009/3/layout/CircleRelationship"/>
    <dgm:cxn modelId="{3C375D32-E925-4DD1-9271-CDF30DF21CC3}" type="presParOf" srcId="{D3975CA1-6E16-4294-A68E-3402AF88CEF2}" destId="{3237502C-8334-4925-B927-865897BA8668}" srcOrd="0" destOrd="0" presId="urn:microsoft.com/office/officeart/2009/3/layout/CircleRelationship"/>
    <dgm:cxn modelId="{6AE19790-B241-4E19-A281-7C760E39B5EE}" type="presParOf" srcId="{AC817536-D4BF-4015-8D5D-D45A2E16D1CE}" destId="{FD4DCB5E-3A23-4023-8671-156D8240AFCE}" srcOrd="15" destOrd="0" presId="urn:microsoft.com/office/officeart/2009/3/layout/CircleRelationship"/>
    <dgm:cxn modelId="{DD9A5EEB-8287-48B6-AC60-FA783DF161DF}" type="presParOf" srcId="{AC817536-D4BF-4015-8D5D-D45A2E16D1CE}" destId="{4A85754A-9108-4521-B47A-CB2C5DB4C716}" srcOrd="16" destOrd="0" presId="urn:microsoft.com/office/officeart/2009/3/layout/CircleRelationship"/>
    <dgm:cxn modelId="{AF625EA8-414F-44C4-BDE7-1C4958CA994E}" type="presParOf" srcId="{4A85754A-9108-4521-B47A-CB2C5DB4C716}" destId="{C41B8341-EB70-4E22-8991-669A5849093C}" srcOrd="0" destOrd="0" presId="urn:microsoft.com/office/officeart/2009/3/layout/CircleRelationship"/>
    <dgm:cxn modelId="{F21211AD-774B-4722-9781-7B30D35C53C7}" type="presParOf" srcId="{AC817536-D4BF-4015-8D5D-D45A2E16D1CE}" destId="{4276CA57-FC1D-4F54-B9D8-4363F0815BF0}" srcOrd="17" destOrd="0" presId="urn:microsoft.com/office/officeart/2009/3/layout/CircleRelationship"/>
    <dgm:cxn modelId="{DB0E9613-D999-4272-A48C-372066F6CA6C}" type="presParOf" srcId="{AC817536-D4BF-4015-8D5D-D45A2E16D1CE}" destId="{27296084-A14F-4917-9D53-50FE7D09A0CA}" srcOrd="18" destOrd="0" presId="urn:microsoft.com/office/officeart/2009/3/layout/CircleRelationship"/>
    <dgm:cxn modelId="{7ACAECAA-391F-4582-905F-FBB2BEECF9FA}" type="presParOf" srcId="{27296084-A14F-4917-9D53-50FE7D09A0CA}" destId="{301BF60F-D394-453E-BFB7-41B451CC3E75}" srcOrd="0" destOrd="0" presId="urn:microsoft.com/office/officeart/2009/3/layout/CircleRelationship"/>
    <dgm:cxn modelId="{FACE7AAD-C1DB-4DE7-8DD4-C2951DFD068E}" type="presParOf" srcId="{AC817536-D4BF-4015-8D5D-D45A2E16D1CE}" destId="{05E643C2-4A85-456A-8E4D-9CAB13A53FA3}" srcOrd="19" destOrd="0" presId="urn:microsoft.com/office/officeart/2009/3/layout/CircleRelationship"/>
    <dgm:cxn modelId="{EE3C85E8-294D-4F64-A8B7-F7BB6E114071}" type="presParOf" srcId="{05E643C2-4A85-456A-8E4D-9CAB13A53FA3}" destId="{E53C1660-2591-4D0C-A92F-D4559E5D3438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990B97-0085-48CA-BB05-BD6EB9DEE2BF}">
      <dsp:nvSpPr>
        <dsp:cNvPr id="0" name=""/>
        <dsp:cNvSpPr/>
      </dsp:nvSpPr>
      <dsp:spPr>
        <a:xfrm>
          <a:off x="2871805" y="1086869"/>
          <a:ext cx="3221802" cy="322235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700" kern="1200" dirty="0"/>
            <a:t>риски</a:t>
          </a:r>
        </a:p>
      </dsp:txBody>
      <dsp:txXfrm>
        <a:off x="3343627" y="1558772"/>
        <a:ext cx="2278158" cy="2278550"/>
      </dsp:txXfrm>
    </dsp:sp>
    <dsp:sp modelId="{D5F1D1AE-D4C4-4472-BF6A-D0B1DD89EE6D}">
      <dsp:nvSpPr>
        <dsp:cNvPr id="0" name=""/>
        <dsp:cNvSpPr/>
      </dsp:nvSpPr>
      <dsp:spPr>
        <a:xfrm>
          <a:off x="3862468" y="4069680"/>
          <a:ext cx="259726" cy="25970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3B080E2-ACA8-4106-AAD6-6D34F732E758}">
      <dsp:nvSpPr>
        <dsp:cNvPr id="0" name=""/>
        <dsp:cNvSpPr/>
      </dsp:nvSpPr>
      <dsp:spPr>
        <a:xfrm>
          <a:off x="5393455" y="2258458"/>
          <a:ext cx="2075067" cy="53195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FD39AC7-D4C3-4B6F-963B-6EF7068BFE6D}">
      <dsp:nvSpPr>
        <dsp:cNvPr id="0" name=""/>
        <dsp:cNvSpPr/>
      </dsp:nvSpPr>
      <dsp:spPr>
        <a:xfrm>
          <a:off x="5059987" y="4346079"/>
          <a:ext cx="358198" cy="35874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FF6DCD0-A424-48E6-9BAE-C1938E13CB65}">
      <dsp:nvSpPr>
        <dsp:cNvPr id="0" name=""/>
        <dsp:cNvSpPr/>
      </dsp:nvSpPr>
      <dsp:spPr>
        <a:xfrm>
          <a:off x="2554994" y="826265"/>
          <a:ext cx="1037032" cy="24938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960E8BE-0F70-418F-8902-9E438E62B41F}">
      <dsp:nvSpPr>
        <dsp:cNvPr id="0" name=""/>
        <dsp:cNvSpPr/>
      </dsp:nvSpPr>
      <dsp:spPr>
        <a:xfrm>
          <a:off x="3117653" y="2935290"/>
          <a:ext cx="259726" cy="25970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0023378-06C4-4889-8AA8-F054841F47F1}">
      <dsp:nvSpPr>
        <dsp:cNvPr id="0" name=""/>
        <dsp:cNvSpPr/>
      </dsp:nvSpPr>
      <dsp:spPr>
        <a:xfrm>
          <a:off x="0" y="1751462"/>
          <a:ext cx="4967103" cy="70334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/>
            <a:t>мошенничество</a:t>
          </a:r>
        </a:p>
      </dsp:txBody>
      <dsp:txXfrm>
        <a:off x="727415" y="1854465"/>
        <a:ext cx="3512273" cy="497342"/>
      </dsp:txXfrm>
    </dsp:sp>
    <dsp:sp modelId="{5DB39B5A-6497-4454-90EE-65FE3179430F}">
      <dsp:nvSpPr>
        <dsp:cNvPr id="0" name=""/>
        <dsp:cNvSpPr/>
      </dsp:nvSpPr>
      <dsp:spPr>
        <a:xfrm>
          <a:off x="4348216" y="1460584"/>
          <a:ext cx="358198" cy="35874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04A3775-D23B-4629-A4EC-6B6A91E95917}">
      <dsp:nvSpPr>
        <dsp:cNvPr id="0" name=""/>
        <dsp:cNvSpPr/>
      </dsp:nvSpPr>
      <dsp:spPr>
        <a:xfrm>
          <a:off x="1067717" y="3361982"/>
          <a:ext cx="2488639" cy="6478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62E652B-2896-4550-B310-A8C1DF2D2A45}">
      <dsp:nvSpPr>
        <dsp:cNvPr id="0" name=""/>
        <dsp:cNvSpPr/>
      </dsp:nvSpPr>
      <dsp:spPr>
        <a:xfrm>
          <a:off x="5057619" y="1310779"/>
          <a:ext cx="4044051" cy="79309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/>
            <a:t>хамство</a:t>
          </a:r>
        </a:p>
      </dsp:txBody>
      <dsp:txXfrm>
        <a:off x="5649857" y="1426926"/>
        <a:ext cx="2859575" cy="560804"/>
      </dsp:txXfrm>
    </dsp:sp>
    <dsp:sp modelId="{CC59644F-2868-4ACD-9452-5929C9BD87BC}">
      <dsp:nvSpPr>
        <dsp:cNvPr id="0" name=""/>
        <dsp:cNvSpPr/>
      </dsp:nvSpPr>
      <dsp:spPr>
        <a:xfrm>
          <a:off x="5839829" y="1956376"/>
          <a:ext cx="358198" cy="35874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1A99712-2565-4001-83AF-98E6E5AC78E5}">
      <dsp:nvSpPr>
        <dsp:cNvPr id="0" name=""/>
        <dsp:cNvSpPr/>
      </dsp:nvSpPr>
      <dsp:spPr>
        <a:xfrm>
          <a:off x="1741695" y="4133021"/>
          <a:ext cx="259726" cy="25970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9B56F06-E6E8-4546-A7EC-80CDCB4C9AC2}">
      <dsp:nvSpPr>
        <dsp:cNvPr id="0" name=""/>
        <dsp:cNvSpPr/>
      </dsp:nvSpPr>
      <dsp:spPr>
        <a:xfrm>
          <a:off x="4329712" y="3763337"/>
          <a:ext cx="259726" cy="25970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064D5D4-23D3-45A0-BCCC-FBFE5BC8C2FA}">
      <dsp:nvSpPr>
        <dsp:cNvPr id="0" name=""/>
        <dsp:cNvSpPr/>
      </dsp:nvSpPr>
      <dsp:spPr>
        <a:xfrm>
          <a:off x="4947581" y="3471539"/>
          <a:ext cx="5568018" cy="95724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цифровая репутация</a:t>
          </a:r>
        </a:p>
      </dsp:txBody>
      <dsp:txXfrm>
        <a:off x="5762998" y="3611724"/>
        <a:ext cx="3937184" cy="676873"/>
      </dsp:txXfrm>
    </dsp:sp>
    <dsp:sp modelId="{3237502C-8334-4925-B927-865897BA8668}">
      <dsp:nvSpPr>
        <dsp:cNvPr id="0" name=""/>
        <dsp:cNvSpPr/>
      </dsp:nvSpPr>
      <dsp:spPr>
        <a:xfrm>
          <a:off x="6671219" y="3270425"/>
          <a:ext cx="259726" cy="25970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D4DCB5E-3A23-4023-8671-156D8240AFCE}">
      <dsp:nvSpPr>
        <dsp:cNvPr id="0" name=""/>
        <dsp:cNvSpPr/>
      </dsp:nvSpPr>
      <dsp:spPr>
        <a:xfrm>
          <a:off x="1702361" y="4737042"/>
          <a:ext cx="4466929" cy="71005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/>
            <a:t>зависимость</a:t>
          </a:r>
        </a:p>
      </dsp:txBody>
      <dsp:txXfrm>
        <a:off x="2356528" y="4841027"/>
        <a:ext cx="3158595" cy="502086"/>
      </dsp:txXfrm>
    </dsp:sp>
    <dsp:sp modelId="{C41B8341-EB70-4E22-8991-669A5849093C}">
      <dsp:nvSpPr>
        <dsp:cNvPr id="0" name=""/>
        <dsp:cNvSpPr/>
      </dsp:nvSpPr>
      <dsp:spPr>
        <a:xfrm>
          <a:off x="4450653" y="4392722"/>
          <a:ext cx="259726" cy="25970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276CA57-FC1D-4F54-B9D8-4363F0815BF0}">
      <dsp:nvSpPr>
        <dsp:cNvPr id="0" name=""/>
        <dsp:cNvSpPr/>
      </dsp:nvSpPr>
      <dsp:spPr>
        <a:xfrm>
          <a:off x="3657272" y="339292"/>
          <a:ext cx="3055244" cy="60894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/>
            <a:t>вирусы</a:t>
          </a:r>
        </a:p>
      </dsp:txBody>
      <dsp:txXfrm>
        <a:off x="4104702" y="428470"/>
        <a:ext cx="2160384" cy="430592"/>
      </dsp:txXfrm>
    </dsp:sp>
    <dsp:sp modelId="{301BF60F-D394-453E-BFB7-41B451CC3E75}">
      <dsp:nvSpPr>
        <dsp:cNvPr id="0" name=""/>
        <dsp:cNvSpPr/>
      </dsp:nvSpPr>
      <dsp:spPr>
        <a:xfrm>
          <a:off x="2914762" y="1408759"/>
          <a:ext cx="259726" cy="25970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53C1660-2591-4D0C-A92F-D4559E5D3438}">
      <dsp:nvSpPr>
        <dsp:cNvPr id="0" name=""/>
        <dsp:cNvSpPr/>
      </dsp:nvSpPr>
      <dsp:spPr>
        <a:xfrm>
          <a:off x="5938961" y="311223"/>
          <a:ext cx="259726" cy="25970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50E40-55E3-4305-871F-920CE2872150}" type="datetimeFigureOut">
              <a:rPr lang="ru-RU"/>
              <a:pPr>
                <a:defRPr/>
              </a:pPr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4017F-86B3-4E45-A985-7E690E7519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322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1F6DA-876E-4E21-A931-6864C2ED355C}" type="datetimeFigureOut">
              <a:rPr lang="ru-RU"/>
              <a:pPr>
                <a:defRPr/>
              </a:pPr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BF4C0-C8E1-4F56-8C6A-B0299EBE8B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421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1CBB1-45C3-4698-A007-EBC35DE76628}" type="datetimeFigureOut">
              <a:rPr lang="ru-RU"/>
              <a:pPr>
                <a:defRPr/>
              </a:pPr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829F9-7ACD-4E35-8C79-5B49785E95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428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52AC3-919A-488F-82BE-17F8EF5AB5CA}" type="datetimeFigureOut">
              <a:rPr lang="ru-RU"/>
              <a:pPr>
                <a:defRPr/>
              </a:pPr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11677-D856-4DE1-96BF-53AA29D307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393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2725D-D845-44A2-855F-96875C6728F0}" type="datetimeFigureOut">
              <a:rPr lang="ru-RU"/>
              <a:pPr>
                <a:defRPr/>
              </a:pPr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E5DE3-7B30-425D-AED4-57EE497374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964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1C3D6-2F20-492C-806E-6EA6AF77C4B0}" type="datetimeFigureOut">
              <a:rPr lang="ru-RU"/>
              <a:pPr>
                <a:defRPr/>
              </a:pPr>
              <a:t>21.01.2020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D939F-F693-4B59-9EEB-18820F6DD2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120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F040F-5B8F-4CB3-B484-B5660EF7939E}" type="datetimeFigureOut">
              <a:rPr lang="ru-RU"/>
              <a:pPr>
                <a:defRPr/>
              </a:pPr>
              <a:t>21.01.2020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B7116-D3B6-405E-BAB0-58DD2AA29E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330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E43AB-ABDE-4927-932A-6F1024A0411B}" type="datetimeFigureOut">
              <a:rPr lang="ru-RU"/>
              <a:pPr>
                <a:defRPr/>
              </a:pPr>
              <a:t>21.01.2020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1E7CF-17D5-422F-A4B5-2D631C588C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901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FC88F-6254-4669-AF88-56753D100F8D}" type="datetimeFigureOut">
              <a:rPr lang="ru-RU"/>
              <a:pPr>
                <a:defRPr/>
              </a:pPr>
              <a:t>21.01.2020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ACDF0-7D92-4B2D-A896-D52892D273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302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B3209-339B-41A7-A525-10DFB3BE059E}" type="datetimeFigureOut">
              <a:rPr lang="ru-RU"/>
              <a:pPr>
                <a:defRPr/>
              </a:pPr>
              <a:t>21.01.2020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005CE-0C54-4AE5-9859-E9AF1ACF1C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537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B4158-72C0-4782-AC26-5A07AC79C6C7}" type="datetimeFigureOut">
              <a:rPr lang="ru-RU"/>
              <a:pPr>
                <a:defRPr/>
              </a:pPr>
              <a:t>21.01.2020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E5F6D-23D2-4E43-B4AD-D63FCC0138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685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0"/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B7D57F-40B4-448D-8DA9-C7BFB6CB9988}" type="datetimeFigureOut">
              <a:rPr lang="ru-RU"/>
              <a:pPr>
                <a:defRPr/>
              </a:pPr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0BF91F1-D21C-478F-BC30-5C6762235D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ave.nios.ru/materialy/samoprezentaciya-cifrovaya-reputaciya" TargetMode="External"/><Relationship Id="rId7" Type="http://schemas.openxmlformats.org/officeDocument/2006/relationships/hyperlink" Target="https://www.youtube.com/watch?v=qwXN7KnYOLM" TargetMode="External"/><Relationship Id="rId2" Type="http://schemas.openxmlformats.org/officeDocument/2006/relationships/hyperlink" Target="https://www.cossa.ru/trends/71320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k.ru/group/54232257396842/topic/70851734096746" TargetMode="External"/><Relationship Id="rId5" Type="http://schemas.openxmlformats.org/officeDocument/2006/relationships/hyperlink" Target="http://&#1089;&#1077;&#1090;&#1077;&#1074;&#1080;&#1095;&#1086;&#1082;.&#1088;&#1092;/index.php/chto-takoe-tsifrovaya-gramotnost" TargetMode="External"/><Relationship Id="rId4" Type="http://schemas.openxmlformats.org/officeDocument/2006/relationships/hyperlink" Target="http://www.acmu.com.ua/presscenter/articles/77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9500" y="2132013"/>
            <a:ext cx="10033000" cy="1069975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ЦИФРОВАЯ РЕПУТАЦИЯ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136F9DF-4E3E-4088-BF12-05E31EC77C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Авторы: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3175" y="488950"/>
            <a:ext cx="9748838" cy="1185863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5400" dirty="0"/>
              <a:t>Мы в интернете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73175" y="1792288"/>
            <a:ext cx="9663113" cy="4694237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400" dirty="0"/>
              <a:t>Дети в интернете как дома.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400" dirty="0"/>
              <a:t>Взрослые в интернете в гостях.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44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400" dirty="0"/>
              <a:t>Но кое-что одинаково и для детей и для взрослых…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531232"/>
              </p:ext>
            </p:extLst>
          </p:nvPr>
        </p:nvGraphicFramePr>
        <p:xfrm>
          <a:off x="838200" y="418641"/>
          <a:ext cx="10515600" cy="5758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247775" y="2060154"/>
            <a:ext cx="10106025" cy="4116809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ru-RU" altLang="ru-RU" sz="3200" dirty="0"/>
              <a:t>Профиль в социальной сети </a:t>
            </a:r>
            <a:r>
              <a:rPr lang="ru-RU" altLang="ru-RU" sz="3200" dirty="0" err="1"/>
              <a:t>Вконтакте</a:t>
            </a:r>
            <a:r>
              <a:rPr lang="ru-RU" altLang="ru-RU" sz="3200" dirty="0"/>
              <a:t>, в Одноклассниках, в </a:t>
            </a:r>
            <a:r>
              <a:rPr lang="en-US" altLang="ru-RU" sz="3200" dirty="0"/>
              <a:t>Facebook</a:t>
            </a:r>
            <a:r>
              <a:rPr lang="ru-RU" altLang="ru-RU" sz="3200" dirty="0"/>
              <a:t> и т.д.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altLang="ru-RU" sz="3200" dirty="0"/>
              <a:t>Фотографии и видео, которое Вы загружаете на свои странички и в </a:t>
            </a:r>
            <a:r>
              <a:rPr lang="en-US" altLang="ru-RU" sz="3200" dirty="0"/>
              <a:t>Instagram, YouTube</a:t>
            </a:r>
            <a:r>
              <a:rPr lang="ru-RU" altLang="ru-RU" sz="3200" dirty="0"/>
              <a:t> и т.д.;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altLang="ru-RU" sz="3200" dirty="0"/>
              <a:t>То, что Вы пишите в комментариях, в электронных письмах и т.д.;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altLang="ru-RU" sz="3200" dirty="0"/>
              <a:t>Из репутаций людей, которые у Вас в друзьях.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247775" y="308473"/>
            <a:ext cx="9848850" cy="1507628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5400" dirty="0"/>
              <a:t>ЦИФРОВАЯ РЕПУТАЦИЯ: </a:t>
            </a:r>
            <a:br>
              <a:rPr lang="ru-RU" sz="5400" dirty="0"/>
            </a:br>
            <a:r>
              <a:rPr lang="ru-RU" sz="5400" dirty="0"/>
              <a:t>из чего складывается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ъект 2"/>
          <p:cNvSpPr>
            <a:spLocks noGrp="1"/>
          </p:cNvSpPr>
          <p:nvPr>
            <p:ph idx="1"/>
          </p:nvPr>
        </p:nvSpPr>
        <p:spPr>
          <a:xfrm>
            <a:off x="1239838" y="2706688"/>
            <a:ext cx="10215562" cy="363902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ru-RU" altLang="ru-RU" sz="4400" dirty="0"/>
              <a:t>На обычную репутацию у детей,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altLang="ru-RU" sz="4400" dirty="0"/>
              <a:t>При устройстве на работу,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altLang="ru-RU" sz="4400" dirty="0"/>
              <a:t>При участии в каких-либо конкурсах,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altLang="ru-RU" sz="4400" dirty="0"/>
              <a:t>При возникновении проблем с госорганами.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altLang="ru-RU" sz="4400" dirty="0"/>
          </a:p>
          <a:p>
            <a:pPr marL="0" indent="0">
              <a:buFont typeface="Arial" panose="020B0604020202020204" pitchFamily="34" charset="0"/>
              <a:buNone/>
            </a:pPr>
            <a:endParaRPr lang="ru-RU" alt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239838" y="636588"/>
            <a:ext cx="10215562" cy="1266825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/>
              <a:t>ЦИФРОВАЯ РЕПУТАЦИЯ: на что влияет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5088" y="3125788"/>
            <a:ext cx="10018712" cy="3051175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000" dirty="0"/>
              <a:t>Очень трудно исправляется,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000" dirty="0"/>
              <a:t>Проблемы возникают очень неожиданно,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000" dirty="0"/>
              <a:t>Можно очень долго и не догадываться о существовании проблем.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335088" y="679450"/>
            <a:ext cx="9663112" cy="1939925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/>
              <a:t>ЦИФРОВАЯ РЕПУТАЦИЯ: особенности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6953" y="1454227"/>
            <a:ext cx="10018712" cy="4935556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200" dirty="0"/>
              <a:t>Правило «бабушки», правило «ученика»;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200" dirty="0"/>
              <a:t>Не размещайте информацию о других без их разрешения;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200" dirty="0"/>
              <a:t>Пользуйтесь настройками доступа. По умолчанию они чаще всего открыты всем;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200" dirty="0"/>
              <a:t>Берегите свой вход в Профиль пользователя.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40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246953" y="393011"/>
            <a:ext cx="9663112" cy="906979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/>
              <a:t>ЦИФРОВАЯ РЕПУТАЦИЯ: советы</a:t>
            </a:r>
          </a:p>
        </p:txBody>
      </p:sp>
    </p:spTree>
    <p:extLst>
      <p:ext uri="{BB962C8B-B14F-4D97-AF65-F5344CB8AC3E}">
        <p14:creationId xmlns:p14="http://schemas.microsoft.com/office/powerpoint/2010/main" val="2801693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6953" y="1454227"/>
            <a:ext cx="10018712" cy="4935556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1200"/>
              </a:spcAft>
              <a:buNone/>
              <a:defRPr/>
            </a:pP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https://www.cossa.ru/trends/71320/</a:t>
            </a:r>
            <a:r>
              <a:rPr lang="ru-RU" dirty="0"/>
              <a:t> </a:t>
            </a:r>
          </a:p>
          <a:p>
            <a:pPr marL="0" indent="0" fontAlgn="auto">
              <a:spcAft>
                <a:spcPts val="1200"/>
              </a:spcAft>
              <a:buNone/>
              <a:defRPr/>
            </a:pPr>
            <a:r>
              <a:rPr lang="en-US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http://save.nios.ru/materialy/samoprezentaciya-cifrovaya-reputaciya</a:t>
            </a:r>
            <a:endParaRPr lang="ru-RU" dirty="0"/>
          </a:p>
          <a:p>
            <a:pPr marL="0" indent="0" fontAlgn="auto">
              <a:spcAft>
                <a:spcPts val="1200"/>
              </a:spcAft>
              <a:buNone/>
              <a:defRPr/>
            </a:pPr>
            <a:r>
              <a:rPr lang="en-US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http://www.acmu.com.ua/presscenter/articles/77/</a:t>
            </a:r>
            <a:endParaRPr lang="ru-RU" dirty="0"/>
          </a:p>
          <a:p>
            <a:pPr marL="0" indent="0" fontAlgn="auto">
              <a:spcAft>
                <a:spcPts val="1200"/>
              </a:spcAft>
              <a:buNone/>
              <a:defRPr/>
            </a:pPr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ru-RU" dirty="0" err="1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сетевичок.рф</a:t>
            </a:r>
            <a:r>
              <a:rPr lang="ru-RU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dirty="0" err="1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index.php</a:t>
            </a:r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dirty="0" err="1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chto-takoe-tsifrovaya-gramotnost</a:t>
            </a:r>
            <a:endParaRPr lang="ru-RU" dirty="0"/>
          </a:p>
          <a:p>
            <a:pPr marL="0" indent="0" fontAlgn="auto">
              <a:spcAft>
                <a:spcPts val="1200"/>
              </a:spcAft>
              <a:buNone/>
              <a:defRPr/>
            </a:pPr>
            <a:r>
              <a:rPr lang="en-US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https://ok.ru/group/54232257396842/topic/70851734096746</a:t>
            </a:r>
            <a:endParaRPr lang="ru-RU" dirty="0"/>
          </a:p>
          <a:p>
            <a:pPr marL="0" indent="0" fontAlgn="auto">
              <a:spcAft>
                <a:spcPts val="1200"/>
              </a:spcAft>
              <a:buNone/>
              <a:defRPr/>
            </a:pPr>
            <a:r>
              <a:rPr lang="en-US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https://www.youtube.com/watch?v=qwXN7KnYOLM</a:t>
            </a:r>
            <a:endParaRPr lang="ru-RU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ru-RU" sz="40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ru-RU" sz="40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246953" y="393011"/>
            <a:ext cx="9663112" cy="906979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800" dirty="0"/>
              <a:t>6 полезных ссылок по теме</a:t>
            </a:r>
          </a:p>
        </p:txBody>
      </p:sp>
    </p:spTree>
    <p:extLst>
      <p:ext uri="{BB962C8B-B14F-4D97-AF65-F5344CB8AC3E}">
        <p14:creationId xmlns:p14="http://schemas.microsoft.com/office/powerpoint/2010/main" val="37239706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278</Words>
  <Application>Microsoft Office PowerPoint</Application>
  <PresentationFormat>Широкоэкранный</PresentationFormat>
  <Paragraphs>39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ЦИФРОВАЯ РЕПУТАЦИЯ</vt:lpstr>
      <vt:lpstr>Мы в интернете</vt:lpstr>
      <vt:lpstr>Презентация PowerPoint</vt:lpstr>
      <vt:lpstr>ЦИФРОВАЯ РЕПУТАЦИЯ:  из чего складывается</vt:lpstr>
      <vt:lpstr>ЦИФРОВАЯ РЕПУТАЦИЯ: на что влияет</vt:lpstr>
      <vt:lpstr>ЦИФРОВАЯ РЕПУТАЦИЯ: особенности</vt:lpstr>
      <vt:lpstr>ЦИФРОВАЯ РЕПУТАЦИЯ: советы</vt:lpstr>
      <vt:lpstr>6 полезных ссылок по теме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Авторское право: несколько ситуаций</dc:title>
  <dc:creator>Соседкины</dc:creator>
  <cp:lastModifiedBy>Соседкины</cp:lastModifiedBy>
  <cp:revision>18</cp:revision>
  <dcterms:created xsi:type="dcterms:W3CDTF">2015-03-06T00:47:37Z</dcterms:created>
  <dcterms:modified xsi:type="dcterms:W3CDTF">2020-01-21T12:22:15Z</dcterms:modified>
</cp:coreProperties>
</file>