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80" d="100"/>
          <a:sy n="80" d="100"/>
        </p:scale>
        <p:origin x="-328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090" y="1016605"/>
            <a:ext cx="3767960" cy="261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3896924"/>
            <a:ext cx="3679159" cy="258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261" y="136861"/>
            <a:ext cx="3766538" cy="87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4</cp:revision>
  <dcterms:created xsi:type="dcterms:W3CDTF">2024-04-22T05:55:32Z</dcterms:created>
  <dcterms:modified xsi:type="dcterms:W3CDTF">2024-04-22T07:39:48Z</dcterms:modified>
</cp:coreProperties>
</file>