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80" d="100"/>
          <a:sy n="80" d="100"/>
        </p:scale>
        <p:origin x="-328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rcRect t="14058"/>
          <a:stretch>
            <a:fillRect/>
          </a:stretch>
        </p:blipFill>
        <p:spPr>
          <a:xfrm>
            <a:off x="4165619" y="120014"/>
            <a:ext cx="1119246" cy="11516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745" y="191514"/>
            <a:ext cx="3929874" cy="108011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725" y="1121841"/>
            <a:ext cx="6118580" cy="295510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/>
          <a:srcRect r="33293" b="9052"/>
          <a:stretch>
            <a:fillRect/>
          </a:stretch>
        </p:blipFill>
        <p:spPr>
          <a:xfrm>
            <a:off x="202581" y="4076945"/>
            <a:ext cx="3149827" cy="324036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/>
          <a:srcRect r="33602" b="4917"/>
          <a:stretch>
            <a:fillRect/>
          </a:stretch>
        </p:blipFill>
        <p:spPr>
          <a:xfrm>
            <a:off x="3352409" y="3986935"/>
            <a:ext cx="3230416" cy="29253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498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Оля</cp:lastModifiedBy>
  <cp:revision>4</cp:revision>
  <dcterms:created xsi:type="dcterms:W3CDTF">2024-04-22T05:55:32Z</dcterms:created>
  <dcterms:modified xsi:type="dcterms:W3CDTF">2024-04-22T07:40:32Z</dcterms:modified>
</cp:coreProperties>
</file>