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80" d="100"/>
          <a:sy n="80" d="100"/>
        </p:scale>
        <p:origin x="-328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11DFF-5B7E-4CD4-B41E-50AC5781016A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D0229-45E5-4BC5-8C66-29AC5C2E0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148" y="311527"/>
            <a:ext cx="5813269" cy="133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6"/>
          <p:cNvGrpSpPr/>
          <p:nvPr/>
        </p:nvGrpSpPr>
        <p:grpSpPr>
          <a:xfrm>
            <a:off x="256148" y="6183855"/>
            <a:ext cx="6317900" cy="2323610"/>
            <a:chOff x="0" y="4391980"/>
            <a:chExt cx="6317900" cy="232361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5382090"/>
              <a:ext cx="6229350" cy="1333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625" y="4391980"/>
              <a:ext cx="6264275" cy="846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12" y="2006715"/>
            <a:ext cx="5949575" cy="140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60" y="3484095"/>
            <a:ext cx="6164881" cy="637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8690" y="5697125"/>
            <a:ext cx="233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Заключительный этап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User</cp:lastModifiedBy>
  <cp:revision>6</cp:revision>
  <cp:lastPrinted>2024-04-22T14:11:06Z</cp:lastPrinted>
  <dcterms:created xsi:type="dcterms:W3CDTF">2024-04-22T05:55:32Z</dcterms:created>
  <dcterms:modified xsi:type="dcterms:W3CDTF">2024-04-22T14:11:53Z</dcterms:modified>
</cp:coreProperties>
</file>