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 showGuides="1">
      <p:cViewPr>
        <p:scale>
          <a:sx n="80" d="100"/>
          <a:sy n="80" d="100"/>
        </p:scale>
        <p:origin x="-328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237" y="251520"/>
            <a:ext cx="4725525" cy="99011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5789" y="1241630"/>
            <a:ext cx="6702211" cy="551710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8902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Оля</dc:creator>
  <cp:lastModifiedBy>Оля</cp:lastModifiedBy>
  <cp:revision>4</cp:revision>
  <dcterms:created xsi:type="dcterms:W3CDTF">2024-04-22T05:55:32Z</dcterms:created>
  <dcterms:modified xsi:type="dcterms:W3CDTF">2024-04-22T07:41:30Z</dcterms:modified>
</cp:coreProperties>
</file>