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6858000" cy="9144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 showGuides="1">
      <p:cViewPr>
        <p:scale>
          <a:sx n="100" d="100"/>
          <a:sy n="100" d="100"/>
        </p:scale>
        <p:origin x="-2808" y="48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AD079-A30D-4CB0-B864-646B1FA8DBA3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0F05D-776F-40E5-83FA-26101C77AF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AD079-A30D-4CB0-B864-646B1FA8DBA3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0F05D-776F-40E5-83FA-26101C77AF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AD079-A30D-4CB0-B864-646B1FA8DBA3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0F05D-776F-40E5-83FA-26101C77AF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AD079-A30D-4CB0-B864-646B1FA8DBA3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0F05D-776F-40E5-83FA-26101C77AF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AD079-A30D-4CB0-B864-646B1FA8DBA3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0F05D-776F-40E5-83FA-26101C77AF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AD079-A30D-4CB0-B864-646B1FA8DBA3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0F05D-776F-40E5-83FA-26101C77AF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AD079-A30D-4CB0-B864-646B1FA8DBA3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0F05D-776F-40E5-83FA-26101C77AF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AD079-A30D-4CB0-B864-646B1FA8DBA3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0F05D-776F-40E5-83FA-26101C77AF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AD079-A30D-4CB0-B864-646B1FA8DBA3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0F05D-776F-40E5-83FA-26101C77AF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AD079-A30D-4CB0-B864-646B1FA8DBA3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0F05D-776F-40E5-83FA-26101C77AF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AD079-A30D-4CB0-B864-646B1FA8DBA3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0F05D-776F-40E5-83FA-26101C77AF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1AD079-A30D-4CB0-B864-646B1FA8DBA3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40F05D-776F-40E5-83FA-26101C77AFF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4319" y="116505"/>
            <a:ext cx="5324921" cy="112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670" y="1421650"/>
            <a:ext cx="5548923" cy="32572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460" y="4887035"/>
            <a:ext cx="5454601" cy="31931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Оля</dc:creator>
  <cp:lastModifiedBy>User</cp:lastModifiedBy>
  <cp:revision>7</cp:revision>
  <cp:lastPrinted>2024-04-22T14:27:54Z</cp:lastPrinted>
  <dcterms:created xsi:type="dcterms:W3CDTF">2024-04-22T05:40:30Z</dcterms:created>
  <dcterms:modified xsi:type="dcterms:W3CDTF">2024-04-22T14:29:12Z</dcterms:modified>
</cp:coreProperties>
</file>