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00" d="100"/>
          <a:sy n="100" d="100"/>
        </p:scale>
        <p:origin x="-2808" y="4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AD079-A30D-4CB0-B864-646B1FA8DBA3}" type="datetimeFigureOut">
              <a:rPr lang="ru-RU" smtClean="0"/>
              <a:pPr/>
              <a:t>22.04.2024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0F05D-776F-40E5-83FA-26101C77AFF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/>
          <a:srcRect t="14058"/>
          <a:stretch>
            <a:fillRect/>
          </a:stretch>
        </p:blipFill>
        <p:spPr>
          <a:xfrm>
            <a:off x="4165619" y="120014"/>
            <a:ext cx="1119246" cy="115161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1133" y="1271633"/>
            <a:ext cx="5411391" cy="330036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35745" y="191514"/>
            <a:ext cx="3929874" cy="108011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88640" y="4872034"/>
            <a:ext cx="3814174" cy="324036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/>
          <a:srcRect r="30303"/>
          <a:stretch>
            <a:fillRect/>
          </a:stretch>
        </p:blipFill>
        <p:spPr>
          <a:xfrm>
            <a:off x="2990202" y="4872035"/>
            <a:ext cx="2329009" cy="32403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94989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Оля</dc:creator>
  <cp:lastModifiedBy>Оля</cp:lastModifiedBy>
  <cp:revision>5</cp:revision>
  <dcterms:created xsi:type="dcterms:W3CDTF">2024-04-22T05:40:30Z</dcterms:created>
  <dcterms:modified xsi:type="dcterms:W3CDTF">2024-04-22T07:43:20Z</dcterms:modified>
</cp:coreProperties>
</file>