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 showGuides="1">
      <p:cViewPr>
        <p:scale>
          <a:sx n="100" d="100"/>
          <a:sy n="100" d="100"/>
        </p:scale>
        <p:origin x="-2808" y="4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148" y="311527"/>
            <a:ext cx="5813269" cy="133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Группа 6"/>
          <p:cNvGrpSpPr/>
          <p:nvPr/>
        </p:nvGrpSpPr>
        <p:grpSpPr>
          <a:xfrm>
            <a:off x="256148" y="5022050"/>
            <a:ext cx="6317900" cy="2323610"/>
            <a:chOff x="0" y="4391980"/>
            <a:chExt cx="6317900" cy="232361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5382090"/>
              <a:ext cx="6229350" cy="1333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625" y="4391980"/>
              <a:ext cx="6264275" cy="846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023" y="1781690"/>
            <a:ext cx="5943600" cy="14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023" y="3266856"/>
            <a:ext cx="6013058" cy="808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38690" y="4612359"/>
            <a:ext cx="2331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Заключительный этап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Оля</dc:creator>
  <cp:lastModifiedBy>User</cp:lastModifiedBy>
  <cp:revision>6</cp:revision>
  <cp:lastPrinted>2024-04-22T14:14:18Z</cp:lastPrinted>
  <dcterms:created xsi:type="dcterms:W3CDTF">2024-04-22T05:40:30Z</dcterms:created>
  <dcterms:modified xsi:type="dcterms:W3CDTF">2024-04-22T14:14:53Z</dcterms:modified>
</cp:coreProperties>
</file>