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2808" y="4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640" y="251520"/>
            <a:ext cx="4725525" cy="9901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3685" y="1241630"/>
            <a:ext cx="3817319" cy="520192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8902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5</cp:revision>
  <dcterms:created xsi:type="dcterms:W3CDTF">2024-04-22T05:40:30Z</dcterms:created>
  <dcterms:modified xsi:type="dcterms:W3CDTF">2024-04-22T07:43:55Z</dcterms:modified>
</cp:coreProperties>
</file>