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>
        <p:scale>
          <a:sx n="80" d="100"/>
          <a:sy n="80" d="100"/>
        </p:scale>
        <p:origin x="-328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090" y="1016605"/>
            <a:ext cx="3767960" cy="2610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640" y="3896924"/>
            <a:ext cx="3679159" cy="2581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1261" y="136861"/>
            <a:ext cx="3766538" cy="87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Оля</dc:creator>
  <cp:lastModifiedBy>Оля</cp:lastModifiedBy>
  <cp:revision>4</cp:revision>
  <dcterms:created xsi:type="dcterms:W3CDTF">2024-04-22T05:55:32Z</dcterms:created>
  <dcterms:modified xsi:type="dcterms:W3CDTF">2024-04-22T07:39:48Z</dcterms:modified>
</cp:coreProperties>
</file>