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80" d="100"/>
          <a:sy n="80" d="100"/>
        </p:scale>
        <p:origin x="-328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237" y="251520"/>
            <a:ext cx="4725525" cy="9901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789" y="1241630"/>
            <a:ext cx="6702211" cy="5517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902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4</cp:revision>
  <dcterms:created xsi:type="dcterms:W3CDTF">2024-04-22T05:55:32Z</dcterms:created>
  <dcterms:modified xsi:type="dcterms:W3CDTF">2024-04-22T07:41:30Z</dcterms:modified>
</cp:coreProperties>
</file>