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6858000" cy="9144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 showGuides="1">
      <p:cViewPr>
        <p:scale>
          <a:sx n="80" d="100"/>
          <a:sy n="80" d="100"/>
        </p:scale>
        <p:origin x="-3282" y="-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11DFF-5B7E-4CD4-B41E-50AC5781016A}" type="datetimeFigureOut">
              <a:rPr lang="ru-RU" smtClean="0"/>
              <a:pPr/>
              <a:t>22.04.2024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D0229-45E5-4BC5-8C66-29AC5C2E08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11DFF-5B7E-4CD4-B41E-50AC5781016A}" type="datetimeFigureOut">
              <a:rPr lang="ru-RU" smtClean="0"/>
              <a:pPr/>
              <a:t>22.04.2024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D0229-45E5-4BC5-8C66-29AC5C2E08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11DFF-5B7E-4CD4-B41E-50AC5781016A}" type="datetimeFigureOut">
              <a:rPr lang="ru-RU" smtClean="0"/>
              <a:pPr/>
              <a:t>22.04.2024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D0229-45E5-4BC5-8C66-29AC5C2E08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11DFF-5B7E-4CD4-B41E-50AC5781016A}" type="datetimeFigureOut">
              <a:rPr lang="ru-RU" smtClean="0"/>
              <a:pPr/>
              <a:t>22.04.2024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D0229-45E5-4BC5-8C66-29AC5C2E08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11DFF-5B7E-4CD4-B41E-50AC5781016A}" type="datetimeFigureOut">
              <a:rPr lang="ru-RU" smtClean="0"/>
              <a:pPr/>
              <a:t>22.04.2024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D0229-45E5-4BC5-8C66-29AC5C2E08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11DFF-5B7E-4CD4-B41E-50AC5781016A}" type="datetimeFigureOut">
              <a:rPr lang="ru-RU" smtClean="0"/>
              <a:pPr/>
              <a:t>22.04.2024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D0229-45E5-4BC5-8C66-29AC5C2E08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11DFF-5B7E-4CD4-B41E-50AC5781016A}" type="datetimeFigureOut">
              <a:rPr lang="ru-RU" smtClean="0"/>
              <a:pPr/>
              <a:t>22.04.2024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D0229-45E5-4BC5-8C66-29AC5C2E08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11DFF-5B7E-4CD4-B41E-50AC5781016A}" type="datetimeFigureOut">
              <a:rPr lang="ru-RU" smtClean="0"/>
              <a:pPr/>
              <a:t>22.04.2024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D0229-45E5-4BC5-8C66-29AC5C2E08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11DFF-5B7E-4CD4-B41E-50AC5781016A}" type="datetimeFigureOut">
              <a:rPr lang="ru-RU" smtClean="0"/>
              <a:pPr/>
              <a:t>22.04.2024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D0229-45E5-4BC5-8C66-29AC5C2E08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11DFF-5B7E-4CD4-B41E-50AC5781016A}" type="datetimeFigureOut">
              <a:rPr lang="ru-RU" smtClean="0"/>
              <a:pPr/>
              <a:t>22.04.2024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D0229-45E5-4BC5-8C66-29AC5C2E08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11DFF-5B7E-4CD4-B41E-50AC5781016A}" type="datetimeFigureOut">
              <a:rPr lang="ru-RU" smtClean="0"/>
              <a:pPr/>
              <a:t>22.04.2024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D0229-45E5-4BC5-8C66-29AC5C2E08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011DFF-5B7E-4CD4-B41E-50AC5781016A}" type="datetimeFigureOut">
              <a:rPr lang="ru-RU" smtClean="0"/>
              <a:pPr/>
              <a:t>22.04.2024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8D0229-45E5-4BC5-8C66-29AC5C2E086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66237" y="251520"/>
            <a:ext cx="4725525" cy="99011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5789" y="1241630"/>
            <a:ext cx="6702211" cy="551710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489020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Оля</dc:creator>
  <cp:lastModifiedBy>Оля</cp:lastModifiedBy>
  <cp:revision>4</cp:revision>
  <dcterms:created xsi:type="dcterms:W3CDTF">2024-04-22T05:55:32Z</dcterms:created>
  <dcterms:modified xsi:type="dcterms:W3CDTF">2024-04-22T07:41:30Z</dcterms:modified>
</cp:coreProperties>
</file>